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4" r:id="rId1"/>
  </p:sldMasterIdLst>
  <p:notesMasterIdLst>
    <p:notesMasterId r:id="rId18"/>
  </p:notesMasterIdLst>
  <p:sldIdLst>
    <p:sldId id="1507" r:id="rId2"/>
    <p:sldId id="1508" r:id="rId3"/>
    <p:sldId id="1527" r:id="rId4"/>
    <p:sldId id="1540" r:id="rId5"/>
    <p:sldId id="1601" r:id="rId6"/>
    <p:sldId id="1545" r:id="rId7"/>
    <p:sldId id="1576" r:id="rId8"/>
    <p:sldId id="1599" r:id="rId9"/>
    <p:sldId id="1603" r:id="rId10"/>
    <p:sldId id="1604" r:id="rId11"/>
    <p:sldId id="1605" r:id="rId12"/>
    <p:sldId id="1606" r:id="rId13"/>
    <p:sldId id="1602" r:id="rId14"/>
    <p:sldId id="1607" r:id="rId15"/>
    <p:sldId id="1587" r:id="rId16"/>
    <p:sldId id="15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0000"/>
    <a:srgbClr val="020202"/>
    <a:srgbClr val="004620"/>
    <a:srgbClr val="460000"/>
    <a:srgbClr val="240F33"/>
    <a:srgbClr val="000408"/>
    <a:srgbClr val="040200"/>
    <a:srgbClr val="0C0B00"/>
    <a:srgbClr val="080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89008" autoAdjust="0"/>
  </p:normalViewPr>
  <p:slideViewPr>
    <p:cSldViewPr snapToGrid="0">
      <p:cViewPr varScale="1">
        <p:scale>
          <a:sx n="62" d="100"/>
          <a:sy n="62" d="100"/>
        </p:scale>
        <p:origin x="78" y="534"/>
      </p:cViewPr>
      <p:guideLst/>
    </p:cSldViewPr>
  </p:slideViewPr>
  <p:outlineViewPr>
    <p:cViewPr>
      <p:scale>
        <a:sx n="33" d="100"/>
        <a:sy n="33" d="100"/>
      </p:scale>
      <p:origin x="0" y="-7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DD806-3644-47FD-8493-81C1DD031CAB}"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1D24B-FC86-47AA-B772-7DE07F4E7521}" type="slidenum">
              <a:rPr lang="en-US" smtClean="0"/>
              <a:t>‹#›</a:t>
            </a:fld>
            <a:endParaRPr lang="en-US"/>
          </a:p>
        </p:txBody>
      </p:sp>
    </p:spTree>
    <p:extLst>
      <p:ext uri="{BB962C8B-B14F-4D97-AF65-F5344CB8AC3E}">
        <p14:creationId xmlns:p14="http://schemas.microsoft.com/office/powerpoint/2010/main" val="408373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72008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10</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Sometimes people</a:t>
            </a:r>
            <a:r>
              <a:rPr lang="en-US" kern="1200" baseline="0" dirty="0" smtClean="0"/>
              <a:t> desire to be offended, and want things to be true. More often it is the negative of others</a:t>
            </a:r>
          </a:p>
          <a:p>
            <a:endParaRPr lang="en-US" kern="1200" baseline="0" dirty="0" smtClean="0"/>
          </a:p>
          <a:p>
            <a:r>
              <a:rPr lang="en-US" kern="1200" dirty="0" smtClean="0"/>
              <a:t>Isa 8:12 "Do not say, 'A conspiracy,' Concerning all that this people call a conspiracy, Nor be afraid of their threats, nor be troubled.</a:t>
            </a:r>
          </a:p>
          <a:p>
            <a:endParaRPr lang="en-US" kern="1200" dirty="0" smtClean="0"/>
          </a:p>
          <a:p>
            <a:endParaRPr lang="en-US" kern="1200" dirty="0" smtClean="0"/>
          </a:p>
          <a:p>
            <a:r>
              <a:rPr lang="en-US" kern="1200" dirty="0" err="1" smtClean="0"/>
              <a:t>Pr</a:t>
            </a:r>
            <a:r>
              <a:rPr lang="en-US" kern="1200" dirty="0" smtClean="0"/>
              <a:t> 19:5 ¶ A false witness will not go unpunished, And he who speaks lies will not escape. </a:t>
            </a:r>
            <a:r>
              <a:rPr lang="en-US" kern="1200" dirty="0" err="1" smtClean="0"/>
              <a:t>Pr</a:t>
            </a:r>
            <a:r>
              <a:rPr lang="en-US" kern="1200" dirty="0" smtClean="0"/>
              <a:t> 19:5 ¶ A false witness will not go unpunished, And he who speaks lies will not escape.</a:t>
            </a:r>
            <a:endParaRPr lang="en-US" kern="1200" dirty="0"/>
          </a:p>
        </p:txBody>
      </p:sp>
    </p:spTree>
    <p:extLst>
      <p:ext uri="{BB962C8B-B14F-4D97-AF65-F5344CB8AC3E}">
        <p14:creationId xmlns:p14="http://schemas.microsoft.com/office/powerpoint/2010/main" val="62829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11</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Col 3:5 ¶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a:t>
            </a:r>
            <a:endParaRPr lang="en-US" kern="1200" dirty="0"/>
          </a:p>
        </p:txBody>
      </p:sp>
    </p:spTree>
    <p:extLst>
      <p:ext uri="{BB962C8B-B14F-4D97-AF65-F5344CB8AC3E}">
        <p14:creationId xmlns:p14="http://schemas.microsoft.com/office/powerpoint/2010/main" val="278492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12</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Ac 5:1 ¶ But a certain man named Ananias, with Sapphira his wife, sold a possession.  2 And he kept back part of the proceeds, his wife also being aware of it, and brought a certain part and laid it at the apostles' feet. 3 But Peter said, "Ananias, why has Satan filled your heart to lie to the Holy Spirit and keep back part of the price of the land for yourself?  4 "While it remained, was it not your own? And after it was sold, was it not in your own control? Why have you conceived this thing in your heart? You have not lied to men but to God." 5 Then Ananias, hearing these words, fell down and breathed his last. So great fear came upon all those who heard these things.</a:t>
            </a:r>
            <a:endParaRPr lang="en-US" kern="1200" dirty="0"/>
          </a:p>
        </p:txBody>
      </p:sp>
    </p:spTree>
    <p:extLst>
      <p:ext uri="{BB962C8B-B14F-4D97-AF65-F5344CB8AC3E}">
        <p14:creationId xmlns:p14="http://schemas.microsoft.com/office/powerpoint/2010/main" val="123421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13</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Joh 3:21 "But he who does the truth comes to the light, that his deeds may be clearly seen, that they have been done in God."</a:t>
            </a:r>
          </a:p>
          <a:p>
            <a:r>
              <a:rPr lang="en-US" kern="1200" dirty="0" smtClean="0"/>
              <a:t> Joh 4:24 "God is Spirit, and those who worship Him must worship in spirit and truth."</a:t>
            </a:r>
          </a:p>
          <a:p>
            <a:r>
              <a:rPr lang="en-US" kern="1200" dirty="0" smtClean="0"/>
              <a:t> Joh 8:32 "And you shall know the truth, and the truth shall make you free."</a:t>
            </a:r>
          </a:p>
          <a:p>
            <a:r>
              <a:rPr lang="en-US" kern="1200" dirty="0" smtClean="0"/>
              <a:t> Joh 18:37 Pilate therefore said to Him, "Are You a king then?" Jesus answered, "You say rightly that I am a king. For this cause I was born, and for this cause I have come into the world, that I should bear witness to the truth. Everyone who is of the truth hears My voice."</a:t>
            </a:r>
            <a:endParaRPr lang="en-US" kern="1200" dirty="0"/>
          </a:p>
        </p:txBody>
      </p:sp>
    </p:spTree>
    <p:extLst>
      <p:ext uri="{BB962C8B-B14F-4D97-AF65-F5344CB8AC3E}">
        <p14:creationId xmlns:p14="http://schemas.microsoft.com/office/powerpoint/2010/main" val="79823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err="1" smtClean="0"/>
              <a:t>Eph</a:t>
            </a:r>
            <a:r>
              <a:rPr lang="en-US" kern="1200" dirty="0" smtClean="0"/>
              <a:t> 4:15 but, speaking the truth in love, may grow up in all things into Him who is the head--Christ—</a:t>
            </a:r>
          </a:p>
          <a:p>
            <a:r>
              <a:rPr lang="en-US" kern="1200" dirty="0" smtClean="0"/>
              <a:t>1Pe 1:22 Since you have purified your souls in obeying the truth through the Spirit in sincere love of the brethren, love one another fervently with a pure heart,</a:t>
            </a:r>
          </a:p>
          <a:p>
            <a:r>
              <a:rPr lang="en-US" kern="1200" dirty="0" smtClean="0"/>
              <a:t> 1Jo 3:18 My little children, let us not love in word or in tongue, but in deed and in truth.</a:t>
            </a:r>
          </a:p>
          <a:p>
            <a:endParaRPr lang="en-US" kern="1200" dirty="0" smtClean="0"/>
          </a:p>
          <a:p>
            <a:endParaRPr lang="en-US" kern="1200" dirty="0"/>
          </a:p>
        </p:txBody>
      </p:sp>
    </p:spTree>
    <p:extLst>
      <p:ext uri="{BB962C8B-B14F-4D97-AF65-F5344CB8AC3E}">
        <p14:creationId xmlns:p14="http://schemas.microsoft.com/office/powerpoint/2010/main" val="157506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20687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pPr/>
              <a:t>3</a:t>
            </a:fld>
            <a:endParaRPr lang="en-US"/>
          </a:p>
        </p:txBody>
      </p:sp>
    </p:spTree>
    <p:extLst>
      <p:ext uri="{BB962C8B-B14F-4D97-AF65-F5344CB8AC3E}">
        <p14:creationId xmlns:p14="http://schemas.microsoft.com/office/powerpoint/2010/main" val="347302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118068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Mal 1:7 "You offer defiled food on My altar. But say, 'In what way have we defiled You?' By saying, 'The table of the LORD is contemptible.' 8 And when you offer the blind as a sacrifice, Is it not evil? And when you offer the lame and sick, Is it not evil? Offer it then to your governor! Would he be pleased with you? Would he accept you favorably?" Says the LORD of hosts.</a:t>
            </a:r>
          </a:p>
          <a:p>
            <a:r>
              <a:rPr lang="en-US" kern="1200" dirty="0" smtClean="0"/>
              <a:t>Hag 2:14 Then Haggai answered and said," 'So is this people, and so is this nation before Me,' says the LORD, 'and so is every work of their hands; and what they offer there is unclean.</a:t>
            </a:r>
          </a:p>
          <a:p>
            <a:r>
              <a:rPr lang="en-US" kern="1200" dirty="0" err="1" smtClean="0"/>
              <a:t>Zec</a:t>
            </a:r>
            <a:r>
              <a:rPr lang="en-US" kern="1200" dirty="0" smtClean="0"/>
              <a:t> 1:4 "Do not be like your fathers, to whom the former prophets preached, saying, 'Thus says the LORD of hosts: "Turn now from your evil ways and your evil deeds."' But they did not hear nor heed Me," says the LORD.</a:t>
            </a:r>
            <a:endParaRPr lang="en-US" kern="1200" dirty="0"/>
          </a:p>
        </p:txBody>
      </p:sp>
    </p:spTree>
    <p:extLst>
      <p:ext uri="{BB962C8B-B14F-4D97-AF65-F5344CB8AC3E}">
        <p14:creationId xmlns:p14="http://schemas.microsoft.com/office/powerpoint/2010/main" val="29362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 </a:t>
            </a:r>
            <a:endParaRPr lang="en-US" kern="1200" dirty="0"/>
          </a:p>
        </p:txBody>
      </p:sp>
    </p:spTree>
    <p:extLst>
      <p:ext uri="{BB962C8B-B14F-4D97-AF65-F5344CB8AC3E}">
        <p14:creationId xmlns:p14="http://schemas.microsoft.com/office/powerpoint/2010/main" val="192219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7</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 </a:t>
            </a:r>
            <a:endParaRPr lang="en-US" kern="1200" dirty="0"/>
          </a:p>
        </p:txBody>
      </p:sp>
    </p:spTree>
    <p:extLst>
      <p:ext uri="{BB962C8B-B14F-4D97-AF65-F5344CB8AC3E}">
        <p14:creationId xmlns:p14="http://schemas.microsoft.com/office/powerpoint/2010/main" val="42594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8</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Lying to brethren – I was sick when really I was hungover, </a:t>
            </a:r>
            <a:r>
              <a:rPr lang="en-US" kern="1200" dirty="0" err="1" smtClean="0"/>
              <a:t>etc</a:t>
            </a:r>
            <a:endParaRPr lang="en-US" kern="1200" dirty="0"/>
          </a:p>
        </p:txBody>
      </p:sp>
    </p:spTree>
    <p:extLst>
      <p:ext uri="{BB962C8B-B14F-4D97-AF65-F5344CB8AC3E}">
        <p14:creationId xmlns:p14="http://schemas.microsoft.com/office/powerpoint/2010/main" val="59757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9</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err="1" smtClean="0"/>
              <a:t>Heb</a:t>
            </a:r>
            <a:r>
              <a:rPr lang="en-US" kern="1200" dirty="0" smtClean="0"/>
              <a:t> 10:23 Let us hold fast the confession of our hope without wavering, for He who promised is faithful.</a:t>
            </a:r>
          </a:p>
          <a:p>
            <a:r>
              <a:rPr lang="en-US" kern="1200" dirty="0" smtClean="0"/>
              <a:t>1Co 1:9; 10:13; 1Th 5:24; 2Th 3:3; </a:t>
            </a:r>
            <a:r>
              <a:rPr lang="en-US" kern="1200" dirty="0" err="1" smtClean="0"/>
              <a:t>Heb</a:t>
            </a:r>
            <a:r>
              <a:rPr lang="en-US" kern="1200" dirty="0" smtClean="0"/>
              <a:t> 4:14; 11:11</a:t>
            </a:r>
          </a:p>
          <a:p>
            <a:r>
              <a:rPr lang="en-US" kern="1200" dirty="0" smtClean="0"/>
              <a:t> 24 And let us consider one another in order to stir up love and good works,</a:t>
            </a:r>
          </a:p>
          <a:p>
            <a:r>
              <a:rPr lang="en-US" kern="1200" dirty="0" smtClean="0"/>
              <a:t> 25 not forsaking the assembling of ourselves together, as is the manner of some, but exhorting one another, and so much the more as you see the Day approaching.</a:t>
            </a:r>
            <a:endParaRPr lang="en-US" kern="1200" dirty="0"/>
          </a:p>
        </p:txBody>
      </p:sp>
    </p:spTree>
    <p:extLst>
      <p:ext uri="{BB962C8B-B14F-4D97-AF65-F5344CB8AC3E}">
        <p14:creationId xmlns:p14="http://schemas.microsoft.com/office/powerpoint/2010/main" val="224812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7808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964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5913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48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0856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7245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699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6738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42948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6161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5219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580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9696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857BA-C9F0-4E0A-A4C7-D125AC007814}"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239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857BA-C9F0-4E0A-A4C7-D125AC007814}"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282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0671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1334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E857BA-C9F0-4E0A-A4C7-D125AC007814}" type="datetimeFigureOut">
              <a:rPr lang="en-US" smtClean="0"/>
              <a:t>8/18/2020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FDF415-1D02-4917-9DF2-E2837826BA54}" type="slidenum">
              <a:rPr lang="en-US" smtClean="0"/>
              <a:t>‹#›</a:t>
            </a:fld>
            <a:endParaRPr lang="en-US"/>
          </a:p>
        </p:txBody>
      </p:sp>
    </p:spTree>
    <p:extLst>
      <p:ext uri="{BB962C8B-B14F-4D97-AF65-F5344CB8AC3E}">
        <p14:creationId xmlns:p14="http://schemas.microsoft.com/office/powerpoint/2010/main" val="1025109309"/>
      </p:ext>
    </p:extLst>
  </p:cSld>
  <p:clrMap bg1="dk1" tx1="lt1" bg2="dk2" tx2="lt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 id="2147484759" r:id="rId15"/>
    <p:sldLayoutId id="2147484760" r:id="rId16"/>
    <p:sldLayoutId id="2147484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1" y="725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800" y="1905000"/>
            <a:ext cx="9753600"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9:30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68" lvl="1" indent="0">
              <a:buNone/>
            </a:pPr>
            <a:r>
              <a:rPr lang="en-US" sz="4000" dirty="0">
                <a:effectLst>
                  <a:glow rad="228600">
                    <a:srgbClr val="03080D"/>
                  </a:glow>
                </a:effectLst>
              </a:rPr>
              <a:t>Bible Class (Livestream)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70">
              <a:spcBef>
                <a:spcPct val="0"/>
              </a:spcBef>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153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Have You Lied To Brethren?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What lies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are WE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speaking?</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Sharing the rumors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of others</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Isaiah 8:12</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Proverbs 19:5</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9759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Have You Lied To Brethren?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What lies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are WE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speaking?</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Lying about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conduct</a:t>
            </a:r>
          </a:p>
          <a:p>
            <a:pPr marL="0" indent="0">
              <a:buClr>
                <a:srgbClr val="FFFFCC"/>
              </a:buClr>
              <a:buSzPct val="7500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Colossians 3:5-7</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370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Have You Lied To Brethren?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What lies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are WE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speaking?</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Lying about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sacrifices</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Acts 5:1-5</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9183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326915"/>
            <a:ext cx="12191999" cy="1006429"/>
          </a:xfrm>
        </p:spPr>
        <p:txBody>
          <a:bodyPr wrap="square">
            <a:spAutoFit/>
          </a:bodyPr>
          <a:lstStyle/>
          <a:p>
            <a:pPr lvl="0" algn="ctr"/>
            <a:r>
              <a:rPr lang="en-US" sz="6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Speaking Truth To One Another </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with a CAPITAL T – John 17:17</a:t>
            </a:r>
          </a:p>
          <a:p>
            <a:pPr marL="0" indent="0">
              <a:buClr>
                <a:srgbClr val="FFFFCC"/>
              </a:buClr>
              <a:buSzPct val="75000"/>
              <a:buNone/>
            </a:pP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is something we do – John 3:21</a:t>
            </a:r>
          </a:p>
          <a:p>
            <a:pPr marL="0" indent="0">
              <a:buClr>
                <a:srgbClr val="FFFFCC"/>
              </a:buClr>
              <a:buSzPct val="75000"/>
              <a:buNone/>
            </a:pP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is the way we worship – John 4:24</a:t>
            </a:r>
          </a:p>
          <a:p>
            <a:pPr marL="0" indent="0">
              <a:buClr>
                <a:srgbClr val="FFFFCC"/>
              </a:buClr>
              <a:buSzPct val="75000"/>
              <a:buNone/>
            </a:pP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is something to know – John 8:32</a:t>
            </a:r>
          </a:p>
          <a:p>
            <a:pPr marL="0" indent="0">
              <a:buClr>
                <a:srgbClr val="FFFFCC"/>
              </a:buClr>
              <a:buSzPct val="75000"/>
              <a:buNone/>
            </a:pP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is something to be – John 18:37</a:t>
            </a:r>
            <a:endPar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4006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326915"/>
            <a:ext cx="12191999" cy="1006429"/>
          </a:xfrm>
        </p:spPr>
        <p:txBody>
          <a:bodyPr wrap="square">
            <a:spAutoFit/>
          </a:bodyPr>
          <a:lstStyle/>
          <a:p>
            <a:pPr lvl="0" algn="ctr"/>
            <a:r>
              <a:rPr lang="en-US" sz="6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Speaking Truth To One Another </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with a CAPITAL T – John 17:17</a:t>
            </a:r>
          </a:p>
          <a:p>
            <a:pPr marL="0" indent="0">
              <a:buClr>
                <a:srgbClr val="FFFFCC"/>
              </a:buClr>
              <a:buSzPct val="75000"/>
              <a:buNone/>
            </a:pPr>
            <a:endPar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with love – Ephesians 4:15</a:t>
            </a:r>
          </a:p>
          <a:p>
            <a:pPr marL="0" indent="0">
              <a:buClr>
                <a:srgbClr val="FFFFCC"/>
              </a:buClr>
              <a:buSzPct val="75000"/>
              <a:buNone/>
            </a:pP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Our obedience – 1 Peter 1:22</a:t>
            </a:r>
          </a:p>
          <a:p>
            <a:pPr marL="0" indent="0">
              <a:buClr>
                <a:srgbClr val="FFFFCC"/>
              </a:buClr>
              <a:buSzPct val="75000"/>
              <a:buNone/>
            </a:pP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Our deeds – 1 John 3:18</a:t>
            </a:r>
            <a:endPar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7472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73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975"/>
          </a:xfrm>
        </p:spPr>
        <p:txBody>
          <a:bodyPr>
            <a:noAutofit/>
          </a:bodyPr>
          <a:lstStyle/>
          <a:p>
            <a:pPr algn="ct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Know Th</a:t>
            </a: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 Truth to be Free</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78969" y="1687475"/>
            <a:ext cx="11313763" cy="5348755"/>
          </a:xfrm>
        </p:spPr>
        <p:txBody>
          <a:bodyPr>
            <a:normAutofit/>
          </a:bodyPr>
          <a:lstStyle/>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1 – All have sinned </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2 – The wage of sin is death</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Truth 3 – The gift of God is life</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4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Repent, and let every one of you be baptized </a:t>
            </a:r>
            <a:r>
              <a:rPr lang="en-US" sz="4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in </a:t>
            </a:r>
            <a:r>
              <a:rPr lang="en-US" sz="4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the name of Jesus Christ for the remission of sins; and you shall receive the gift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Acts </a:t>
            </a:r>
            <a:r>
              <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rPr>
              <a:t>2:38 </a:t>
            </a:r>
            <a:endPar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943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33592089"/>
              </p:ext>
            </p:extLst>
          </p:nvPr>
        </p:nvGraphicFramePr>
        <p:xfrm>
          <a:off x="4423144" y="-2"/>
          <a:ext cx="7768856" cy="6858002"/>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884428">
                  <a:extLst>
                    <a:ext uri="{9D8B030D-6E8A-4147-A177-3AD203B41FA5}">
                      <a16:colId xmlns:a16="http://schemas.microsoft.com/office/drawing/2014/main" xmlns="" val="20000"/>
                    </a:ext>
                  </a:extLst>
                </a:gridCol>
                <a:gridCol w="3884428"/>
              </a:tblGrid>
              <a:tr h="864850">
                <a:tc gridSpan="2">
                  <a:txBody>
                    <a:bodyPr/>
                    <a:lstStyle/>
                    <a:p>
                      <a:pPr algn="ctr"/>
                      <a:r>
                        <a:rPr lang="en-US" sz="4800" b="1"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Order of Service</a:t>
                      </a:r>
                      <a:endParaRPr lang="en-US" sz="4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24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0"/>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Opening Prayer</a:t>
                      </a:r>
                      <a:endParaRPr lang="en-US" sz="32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Lord’s Supper</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Anthony Ward</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Lesson</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Brian Haines</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Closing</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Ryan Sollars</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0" y="521730"/>
            <a:ext cx="4423144" cy="5016758"/>
          </a:xfrm>
          <a:prstGeom prst="rect">
            <a:avLst/>
          </a:prstGeom>
        </p:spPr>
        <p:txBody>
          <a:bodyPr wrap="square">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 </a:t>
            </a:r>
            <a:r>
              <a:rPr lang="en-US" sz="4000" b="1" dirty="0">
                <a:ln w="9525">
                  <a:solidFill>
                    <a:schemeClr val="bg1"/>
                  </a:solidFill>
                  <a:prstDash val="solid"/>
                </a:ln>
                <a:effectLst>
                  <a:outerShdw blurRad="12700" dist="38100" dir="2700000" algn="tl" rotWithShape="0">
                    <a:schemeClr val="bg1">
                      <a:lumMod val="50000"/>
                    </a:schemeClr>
                  </a:outerShdw>
                </a:effectLst>
              </a:rPr>
              <a:t> </a:t>
            </a:r>
            <a:r>
              <a:rPr lang="en-US" sz="4000" b="1" dirty="0" smtClean="0">
                <a:ln w="9525">
                  <a:solidFill>
                    <a:schemeClr val="bg1"/>
                  </a:solidFill>
                  <a:prstDash val="solid"/>
                </a:ln>
                <a:effectLst>
                  <a:outerShdw blurRad="12700" dist="38100" dir="2700000" algn="tl" rotWithShape="0">
                    <a:schemeClr val="bg1">
                      <a:lumMod val="50000"/>
                    </a:schemeClr>
                  </a:outerShdw>
                </a:effectLst>
              </a:rPr>
              <a:t>Psalm </a:t>
            </a:r>
            <a:r>
              <a:rPr lang="en-US" sz="4000" b="1" dirty="0">
                <a:ln w="9525">
                  <a:solidFill>
                    <a:schemeClr val="bg1"/>
                  </a:solidFill>
                  <a:prstDash val="solid"/>
                </a:ln>
                <a:effectLst>
                  <a:outerShdw blurRad="12700" dist="38100" dir="2700000" algn="tl" rotWithShape="0">
                    <a:schemeClr val="bg1">
                      <a:lumMod val="50000"/>
                    </a:schemeClr>
                  </a:outerShdw>
                </a:effectLst>
              </a:rPr>
              <a:t>40:3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He </a:t>
            </a:r>
            <a:r>
              <a:rPr lang="en-US" sz="4000" b="1" dirty="0">
                <a:ln w="9525">
                  <a:solidFill>
                    <a:schemeClr val="bg1"/>
                  </a:solidFill>
                  <a:prstDash val="solid"/>
                </a:ln>
                <a:effectLst>
                  <a:outerShdw blurRad="12700" dist="38100" dir="2700000" algn="tl" rotWithShape="0">
                    <a:schemeClr val="bg1">
                      <a:lumMod val="50000"/>
                    </a:schemeClr>
                  </a:outerShdw>
                </a:effectLst>
              </a:rPr>
              <a:t>put a new song in my mouth,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A </a:t>
            </a:r>
            <a:r>
              <a:rPr lang="en-US" sz="4000" b="1" dirty="0">
                <a:ln w="9525">
                  <a:solidFill>
                    <a:schemeClr val="bg1"/>
                  </a:solidFill>
                  <a:prstDash val="solid"/>
                </a:ln>
                <a:effectLst>
                  <a:outerShdw blurRad="12700" dist="38100" dir="2700000" algn="tl" rotWithShape="0">
                    <a:schemeClr val="bg1">
                      <a:lumMod val="50000"/>
                    </a:schemeClr>
                  </a:outerShdw>
                </a:effectLst>
              </a:rPr>
              <a:t>song of praise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to </a:t>
            </a:r>
            <a:r>
              <a:rPr lang="en-US" sz="4000" b="1" dirty="0">
                <a:ln w="9525">
                  <a:solidFill>
                    <a:schemeClr val="bg1"/>
                  </a:solidFill>
                  <a:prstDash val="solid"/>
                </a:ln>
                <a:effectLst>
                  <a:outerShdw blurRad="12700" dist="38100" dir="2700000" algn="tl" rotWithShape="0">
                    <a:schemeClr val="bg1">
                      <a:lumMod val="50000"/>
                    </a:schemeClr>
                  </a:outerShdw>
                </a:effectLst>
              </a:rPr>
              <a:t>our God;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Many </a:t>
            </a:r>
            <a:r>
              <a:rPr lang="en-US" sz="4000" b="1" dirty="0">
                <a:ln w="9525">
                  <a:solidFill>
                    <a:schemeClr val="bg1"/>
                  </a:solidFill>
                  <a:prstDash val="solid"/>
                </a:ln>
                <a:effectLst>
                  <a:outerShdw blurRad="12700" dist="38100" dir="2700000" algn="tl" rotWithShape="0">
                    <a:schemeClr val="bg1">
                      <a:lumMod val="50000"/>
                    </a:schemeClr>
                  </a:outerShdw>
                </a:effectLst>
              </a:rPr>
              <a:t>will see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and </a:t>
            </a:r>
            <a:r>
              <a:rPr lang="en-US" sz="4000" b="1" dirty="0">
                <a:ln w="9525">
                  <a:solidFill>
                    <a:schemeClr val="bg1"/>
                  </a:solidFill>
                  <a:prstDash val="solid"/>
                </a:ln>
                <a:effectLst>
                  <a:outerShdw blurRad="12700" dist="38100" dir="2700000" algn="tl" rotWithShape="0">
                    <a:schemeClr val="bg1">
                      <a:lumMod val="50000"/>
                    </a:schemeClr>
                  </a:outerShdw>
                </a:effectLst>
              </a:rPr>
              <a:t>fear </a:t>
            </a:r>
            <a:r>
              <a:rPr lang="en-US" sz="4000" b="1" dirty="0" smtClean="0">
                <a:ln w="9525">
                  <a:solidFill>
                    <a:schemeClr val="bg1"/>
                  </a:solidFill>
                  <a:prstDash val="solid"/>
                </a:ln>
                <a:effectLst>
                  <a:outerShdw blurRad="12700" dist="38100" dir="2700000" algn="tl" rotWithShape="0">
                    <a:schemeClr val="bg1">
                      <a:lumMod val="50000"/>
                    </a:schemeClr>
                  </a:outerShdw>
                </a:effectLst>
              </a:rPr>
              <a:t>and </a:t>
            </a:r>
            <a:r>
              <a:rPr lang="en-US" sz="4000" b="1" dirty="0">
                <a:ln w="9525">
                  <a:solidFill>
                    <a:schemeClr val="bg1"/>
                  </a:solidFill>
                  <a:prstDash val="solid"/>
                </a:ln>
                <a:effectLst>
                  <a:outerShdw blurRad="12700" dist="38100" dir="2700000" algn="tl" rotWithShape="0">
                    <a:schemeClr val="bg1">
                      <a:lumMod val="50000"/>
                    </a:schemeClr>
                  </a:outerShdw>
                </a:effectLst>
              </a:rPr>
              <a:t>will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trust </a:t>
            </a:r>
            <a:r>
              <a:rPr lang="en-US" sz="4000" b="1" dirty="0">
                <a:ln w="9525">
                  <a:solidFill>
                    <a:schemeClr val="bg1"/>
                  </a:solidFill>
                  <a:prstDash val="solid"/>
                </a:ln>
                <a:effectLst>
                  <a:outerShdw blurRad="12700" dist="38100" dir="2700000" algn="tl" rotWithShape="0">
                    <a:schemeClr val="bg1">
                      <a:lumMod val="50000"/>
                    </a:schemeClr>
                  </a:outerShdw>
                </a:effectLst>
              </a:rPr>
              <a:t>in the LORD.</a:t>
            </a:r>
            <a:endParaRPr lang="en-US" sz="4000" dirty="0"/>
          </a:p>
        </p:txBody>
      </p:sp>
    </p:spTree>
    <p:extLst>
      <p:ext uri="{BB962C8B-B14F-4D97-AF65-F5344CB8AC3E}">
        <p14:creationId xmlns:p14="http://schemas.microsoft.com/office/powerpoint/2010/main" val="20690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37683"/>
            <a:ext cx="12192000" cy="6239509"/>
          </a:xfrm>
        </p:spPr>
        <p:txBody>
          <a:bodyPr>
            <a:normAutofit/>
          </a:bodyPr>
          <a:lstStyle/>
          <a:p>
            <a:pPr marL="0" indent="0" algn="ctr">
              <a:buNone/>
            </a:pPr>
            <a:r>
              <a:rPr lang="en-US" sz="8600" dirty="0" smtClean="0">
                <a:effectLst>
                  <a:glow rad="228600">
                    <a:srgbClr val="000000"/>
                  </a:glow>
                </a:effectLst>
              </a:rPr>
              <a:t>“Speak the Truth</a:t>
            </a:r>
          </a:p>
          <a:p>
            <a:pPr marL="0" indent="0" algn="ctr">
              <a:buNone/>
            </a:pPr>
            <a:r>
              <a:rPr lang="en-US" sz="8600" dirty="0" smtClean="0">
                <a:effectLst>
                  <a:glow rad="228600">
                    <a:srgbClr val="000000"/>
                  </a:glow>
                </a:effectLst>
              </a:rPr>
              <a:t>To One Another”</a:t>
            </a:r>
            <a:endParaRPr lang="en-US" sz="8600" dirty="0" smtClean="0">
              <a:effectLst>
                <a:glow rad="228600">
                  <a:srgbClr val="000000"/>
                </a:glow>
              </a:effectLst>
            </a:endParaRPr>
          </a:p>
          <a:p>
            <a:pPr marL="0" indent="0" algn="ctr">
              <a:buNone/>
            </a:pPr>
            <a:r>
              <a:rPr lang="en-US" sz="6300" dirty="0" smtClean="0">
                <a:effectLst>
                  <a:glow rad="228600">
                    <a:srgbClr val="000000"/>
                  </a:glow>
                </a:effectLst>
              </a:rPr>
              <a:t> </a:t>
            </a:r>
            <a:r>
              <a:rPr lang="en-US" sz="4800" dirty="0" smtClean="0">
                <a:effectLst>
                  <a:glow rad="228600">
                    <a:srgbClr val="000000"/>
                  </a:glow>
                </a:effectLst>
              </a:rPr>
              <a:t>Zechariah </a:t>
            </a:r>
            <a:r>
              <a:rPr lang="en-US" sz="4800" dirty="0">
                <a:effectLst>
                  <a:glow rad="228600">
                    <a:srgbClr val="000000"/>
                  </a:glow>
                </a:effectLst>
              </a:rPr>
              <a:t>8:16 </a:t>
            </a:r>
            <a:endParaRPr lang="en-US" sz="4800" dirty="0" smtClean="0">
              <a:effectLst>
                <a:glow rad="228600">
                  <a:srgbClr val="000000"/>
                </a:glow>
              </a:effectLst>
            </a:endParaRPr>
          </a:p>
        </p:txBody>
      </p:sp>
    </p:spTree>
    <p:extLst>
      <p:ext uri="{BB962C8B-B14F-4D97-AF65-F5344CB8AC3E}">
        <p14:creationId xmlns:p14="http://schemas.microsoft.com/office/powerpoint/2010/main" val="10392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Zechariah’s Prophecy</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returning remnant</a:t>
            </a:r>
          </a:p>
          <a:p>
            <a:pPr marL="0" indent="0">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desire of God for Jerusalem</a:t>
            </a:r>
          </a:p>
          <a:p>
            <a:pPr marL="0" indent="0">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God’s condition: speak the Truth!</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279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Zechariah’s Prophecy</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lies were they speaking?</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Excuses for not building the temple</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Sharing rumors of others</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Lying about their conduct</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Lying about their sacrifices</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503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Paul’s Admonition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Therefore</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putting away lying, "Let each one of you speak truth with his neighbor," for we are members of one another</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Ephesians </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4:25 </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7116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Paul’s Admonition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Do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not lie to one another, since you have put off the old man with his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deeds,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have put on the new man who is renewed in knowledge according to the image of Him who created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him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Colossians 3:9-10 </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2144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Have You Lied To Brethren?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What lies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are WE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speaking?</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Excuses for not building the temple</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Sharing rumors of others</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Lying about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our conduct</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Lying about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our sacrifices</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1351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Have You Lied To Brethren?</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What lies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are WE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speaking?</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Excuses for not building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(up) the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temple</a:t>
            </a:r>
          </a:p>
          <a:p>
            <a:pPr marL="0" indent="0">
              <a:buClr>
                <a:srgbClr val="FFFFCC"/>
              </a:buClr>
              <a:buSzPct val="7500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Hebrews 10:23-25</a:t>
            </a:r>
          </a:p>
          <a:p>
            <a:pPr marL="0" indent="0">
              <a:buClr>
                <a:srgbClr val="FFFFCC"/>
              </a:buClr>
              <a:buSzPct val="75000"/>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Lies of our absence</a:t>
            </a:r>
          </a:p>
          <a:p>
            <a:pPr marL="0" indent="0">
              <a:buClr>
                <a:srgbClr val="FFFFCC"/>
              </a:buClr>
              <a:buSzPct val="7500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Sickness, inability to come</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007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355611</TotalTime>
  <Words>1154</Words>
  <Application>Microsoft Office PowerPoint</Application>
  <PresentationFormat>Widescreen</PresentationFormat>
  <Paragraphs>134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Bell MT</vt:lpstr>
      <vt:lpstr>Calibri</vt:lpstr>
      <vt:lpstr>Depth</vt:lpstr>
      <vt:lpstr>Welcome!</vt:lpstr>
      <vt:lpstr>PowerPoint Presentation</vt:lpstr>
      <vt:lpstr>PowerPoint Presentation</vt:lpstr>
      <vt:lpstr>Zechariah’s Prophecy</vt:lpstr>
      <vt:lpstr>Zechariah’s Prophecy</vt:lpstr>
      <vt:lpstr>Paul’s Admonition</vt:lpstr>
      <vt:lpstr>Paul’s Admonition</vt:lpstr>
      <vt:lpstr>Have You Lied To Brethren?</vt:lpstr>
      <vt:lpstr>Have You Lied To Brethren?</vt:lpstr>
      <vt:lpstr>Have You Lied To Brethren?</vt:lpstr>
      <vt:lpstr>Have You Lied To Brethren?</vt:lpstr>
      <vt:lpstr>Have You Lied To Brethren?</vt:lpstr>
      <vt:lpstr>Speaking Truth To One Another </vt:lpstr>
      <vt:lpstr>Speaking Truth To One Another </vt:lpstr>
      <vt:lpstr>PowerPoint Presentation</vt:lpstr>
      <vt:lpstr>Know The Truth to be Free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BRIAN HAINES</cp:lastModifiedBy>
  <cp:revision>1127</cp:revision>
  <dcterms:created xsi:type="dcterms:W3CDTF">2016-12-20T17:11:47Z</dcterms:created>
  <dcterms:modified xsi:type="dcterms:W3CDTF">2020-08-20T19:54:35Z</dcterms:modified>
</cp:coreProperties>
</file>